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21-Apr-24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extLst>
      <p:ext uri="{BB962C8B-B14F-4D97-AF65-F5344CB8AC3E}">
        <p14:creationId xmlns:p14="http://schemas.microsoft.com/office/powerpoint/2010/main" val="339802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D1FFAD6-F090-4B1F-B087-FB5923C89786}"/>
              </a:ext>
            </a:extLst>
          </p:cNvPr>
          <p:cNvSpPr>
            <a:spLocks noGrp="1"/>
          </p:cNvSpPr>
          <p:nvPr>
            <p:ph type="dt" sz="half" idx="10"/>
          </p:nvPr>
        </p:nvSpPr>
        <p:spPr/>
        <p:txBody>
          <a:bodyPr/>
          <a:lstStyle/>
          <a:p>
            <a:fld id="{E2D8FADD-6202-4527-A926-D42CDB9819F7}" type="datetime1">
              <a:rPr lang="en-US" smtClean="0"/>
              <a:pPr/>
              <a:t>21-Apr-24</a:t>
            </a:fld>
            <a:endParaRPr lang="en-US"/>
          </a:p>
        </p:txBody>
      </p:sp>
      <p:sp>
        <p:nvSpPr>
          <p:cNvPr id="5" name="Footer Placeholder 4">
            <a:extLst>
              <a:ext uri="{FF2B5EF4-FFF2-40B4-BE49-F238E27FC236}">
                <a16:creationId xmlns:a16="http://schemas.microsoft.com/office/drawing/2014/main" xmlns=""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7AA4AC-5189-4F6F-96D0-3BF9753A6455}"/>
              </a:ext>
            </a:extLst>
          </p:cNvPr>
          <p:cNvSpPr>
            <a:spLocks noGrp="1"/>
          </p:cNvSpPr>
          <p:nvPr>
            <p:ph type="dt" sz="half" idx="10"/>
          </p:nvPr>
        </p:nvSpPr>
        <p:spPr/>
        <p:txBody>
          <a:bodyPr/>
          <a:lstStyle/>
          <a:p>
            <a:fld id="{2E6ABFAD-102A-4B04-ABB2-230A8C1C7AF1}" type="datetime1">
              <a:rPr lang="en-US" smtClean="0"/>
              <a:pPr/>
              <a:t>21-Apr-24</a:t>
            </a:fld>
            <a:endParaRPr lang="en-US"/>
          </a:p>
        </p:txBody>
      </p:sp>
      <p:sp>
        <p:nvSpPr>
          <p:cNvPr id="5" name="Footer Placeholder 4">
            <a:extLst>
              <a:ext uri="{FF2B5EF4-FFF2-40B4-BE49-F238E27FC236}">
                <a16:creationId xmlns:a16="http://schemas.microsoft.com/office/drawing/2014/main" xmlns=""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8968D2-07D2-480B-A9A6-5E51B356B07D}"/>
              </a:ext>
            </a:extLst>
          </p:cNvPr>
          <p:cNvSpPr>
            <a:spLocks noGrp="1"/>
          </p:cNvSpPr>
          <p:nvPr>
            <p:ph type="dt" sz="half" idx="10"/>
          </p:nvPr>
        </p:nvSpPr>
        <p:spPr/>
        <p:txBody>
          <a:bodyPr/>
          <a:lstStyle/>
          <a:p>
            <a:fld id="{0BEE4F76-CFCD-4DBF-BCDE-390366D33731}" type="datetime1">
              <a:rPr lang="en-US" smtClean="0"/>
              <a:pPr/>
              <a:t>21-Apr-24</a:t>
            </a:fld>
            <a:endParaRPr lang="en-US"/>
          </a:p>
        </p:txBody>
      </p:sp>
      <p:sp>
        <p:nvSpPr>
          <p:cNvPr id="5" name="Footer Placeholder 4">
            <a:extLst>
              <a:ext uri="{FF2B5EF4-FFF2-40B4-BE49-F238E27FC236}">
                <a16:creationId xmlns:a16="http://schemas.microsoft.com/office/drawing/2014/main" xmlns=""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9A475B-E950-4954-BF58-8F6F00B1DDBF}"/>
              </a:ext>
            </a:extLst>
          </p:cNvPr>
          <p:cNvSpPr>
            <a:spLocks noGrp="1"/>
          </p:cNvSpPr>
          <p:nvPr>
            <p:ph type="dt" sz="half" idx="10"/>
          </p:nvPr>
        </p:nvSpPr>
        <p:spPr/>
        <p:txBody>
          <a:bodyPr/>
          <a:lstStyle/>
          <a:p>
            <a:fld id="{CA3A438B-353E-4C33-B434-197AEABDC4F2}" type="datetime1">
              <a:rPr lang="en-US" smtClean="0"/>
              <a:pPr/>
              <a:t>21-Apr-24</a:t>
            </a:fld>
            <a:endParaRPr lang="en-US"/>
          </a:p>
        </p:txBody>
      </p:sp>
      <p:sp>
        <p:nvSpPr>
          <p:cNvPr id="5" name="Footer Placeholder 4">
            <a:extLst>
              <a:ext uri="{FF2B5EF4-FFF2-40B4-BE49-F238E27FC236}">
                <a16:creationId xmlns:a16="http://schemas.microsoft.com/office/drawing/2014/main" xmlns=""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FD3DD71-4E5A-4CA7-AEC2-955BA3EC921A}"/>
              </a:ext>
            </a:extLst>
          </p:cNvPr>
          <p:cNvSpPr>
            <a:spLocks noGrp="1"/>
          </p:cNvSpPr>
          <p:nvPr>
            <p:ph type="dt" sz="half" idx="10"/>
          </p:nvPr>
        </p:nvSpPr>
        <p:spPr/>
        <p:txBody>
          <a:bodyPr/>
          <a:lstStyle/>
          <a:p>
            <a:fld id="{74189231-F571-469A-91A9-E7737FABA7E9}" type="datetime1">
              <a:rPr lang="en-US" smtClean="0"/>
              <a:pPr/>
              <a:t>21-Apr-24</a:t>
            </a:fld>
            <a:endParaRPr lang="en-US"/>
          </a:p>
        </p:txBody>
      </p:sp>
      <p:sp>
        <p:nvSpPr>
          <p:cNvPr id="5" name="Footer Placeholder 4">
            <a:extLst>
              <a:ext uri="{FF2B5EF4-FFF2-40B4-BE49-F238E27FC236}">
                <a16:creationId xmlns:a16="http://schemas.microsoft.com/office/drawing/2014/main" xmlns=""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05EE82D-CC38-4581-9AA3-14139CC12088}"/>
              </a:ext>
            </a:extLst>
          </p:cNvPr>
          <p:cNvSpPr>
            <a:spLocks noGrp="1"/>
          </p:cNvSpPr>
          <p:nvPr>
            <p:ph type="dt" sz="half" idx="10"/>
          </p:nvPr>
        </p:nvSpPr>
        <p:spPr/>
        <p:txBody>
          <a:bodyPr/>
          <a:lstStyle/>
          <a:p>
            <a:fld id="{8645B47F-C42C-4E6F-AB73-530F46A47C50}" type="datetime1">
              <a:rPr lang="en-US" smtClean="0"/>
              <a:pPr/>
              <a:t>21-Apr-24</a:t>
            </a:fld>
            <a:endParaRPr lang="en-US"/>
          </a:p>
        </p:txBody>
      </p:sp>
      <p:sp>
        <p:nvSpPr>
          <p:cNvPr id="6" name="Footer Placeholder 5">
            <a:extLst>
              <a:ext uri="{FF2B5EF4-FFF2-40B4-BE49-F238E27FC236}">
                <a16:creationId xmlns:a16="http://schemas.microsoft.com/office/drawing/2014/main" xmlns=""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928C91F-15D8-4192-B91A-223002E2620C}"/>
              </a:ext>
            </a:extLst>
          </p:cNvPr>
          <p:cNvSpPr>
            <a:spLocks noGrp="1"/>
          </p:cNvSpPr>
          <p:nvPr>
            <p:ph type="dt" sz="half" idx="10"/>
          </p:nvPr>
        </p:nvSpPr>
        <p:spPr/>
        <p:txBody>
          <a:bodyPr/>
          <a:lstStyle/>
          <a:p>
            <a:fld id="{A4409137-C597-451C-AA5B-0CA6CCA56DF3}" type="datetime1">
              <a:rPr lang="en-US" smtClean="0"/>
              <a:pPr/>
              <a:t>21-Apr-24</a:t>
            </a:fld>
            <a:endParaRPr lang="en-US"/>
          </a:p>
        </p:txBody>
      </p:sp>
      <p:sp>
        <p:nvSpPr>
          <p:cNvPr id="8" name="Footer Placeholder 7">
            <a:extLst>
              <a:ext uri="{FF2B5EF4-FFF2-40B4-BE49-F238E27FC236}">
                <a16:creationId xmlns:a16="http://schemas.microsoft.com/office/drawing/2014/main" xmlns=""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xmlns=""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72A98F-5206-488B-B0F6-73EB52F80A37}"/>
              </a:ext>
            </a:extLst>
          </p:cNvPr>
          <p:cNvSpPr>
            <a:spLocks noGrp="1"/>
          </p:cNvSpPr>
          <p:nvPr>
            <p:ph type="dt" sz="half" idx="10"/>
          </p:nvPr>
        </p:nvSpPr>
        <p:spPr/>
        <p:txBody>
          <a:bodyPr/>
          <a:lstStyle/>
          <a:p>
            <a:fld id="{F392B6CF-B624-449C-A6BA-FAB3DB1042C2}" type="datetime1">
              <a:rPr lang="en-US" smtClean="0"/>
              <a:pPr/>
              <a:t>21-Apr-24</a:t>
            </a:fld>
            <a:endParaRPr lang="en-US"/>
          </a:p>
        </p:txBody>
      </p:sp>
      <p:sp>
        <p:nvSpPr>
          <p:cNvPr id="4" name="Footer Placeholder 3">
            <a:extLst>
              <a:ext uri="{FF2B5EF4-FFF2-40B4-BE49-F238E27FC236}">
                <a16:creationId xmlns:a16="http://schemas.microsoft.com/office/drawing/2014/main" xmlns=""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xmlns=""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239AD66-C890-45B3-960D-78ED6E4C653F}"/>
              </a:ext>
            </a:extLst>
          </p:cNvPr>
          <p:cNvSpPr>
            <a:spLocks noGrp="1"/>
          </p:cNvSpPr>
          <p:nvPr>
            <p:ph type="dt" sz="half" idx="10"/>
          </p:nvPr>
        </p:nvSpPr>
        <p:spPr/>
        <p:txBody>
          <a:bodyPr/>
          <a:lstStyle/>
          <a:p>
            <a:fld id="{171EA0EB-845D-4CA1-885D-6F096FD81E39}" type="datetime1">
              <a:rPr lang="en-US" smtClean="0"/>
              <a:pPr/>
              <a:t>21-Apr-24</a:t>
            </a:fld>
            <a:endParaRPr lang="en-US"/>
          </a:p>
        </p:txBody>
      </p:sp>
      <p:sp>
        <p:nvSpPr>
          <p:cNvPr id="3" name="Footer Placeholder 2">
            <a:extLst>
              <a:ext uri="{FF2B5EF4-FFF2-40B4-BE49-F238E27FC236}">
                <a16:creationId xmlns:a16="http://schemas.microsoft.com/office/drawing/2014/main" xmlns=""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xmlns=""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6BDA586-6472-497B-902D-A14C96DE7894}"/>
              </a:ext>
            </a:extLst>
          </p:cNvPr>
          <p:cNvSpPr>
            <a:spLocks noGrp="1"/>
          </p:cNvSpPr>
          <p:nvPr>
            <p:ph type="dt" sz="half" idx="10"/>
          </p:nvPr>
        </p:nvSpPr>
        <p:spPr/>
        <p:txBody>
          <a:bodyPr/>
          <a:lstStyle/>
          <a:p>
            <a:fld id="{034586C9-C8D5-4804-B4A7-343C05555BF9}" type="datetime1">
              <a:rPr lang="en-US" smtClean="0"/>
              <a:pPr/>
              <a:t>21-Apr-24</a:t>
            </a:fld>
            <a:endParaRPr lang="en-US"/>
          </a:p>
        </p:txBody>
      </p:sp>
      <p:sp>
        <p:nvSpPr>
          <p:cNvPr id="6" name="Footer Placeholder 5">
            <a:extLst>
              <a:ext uri="{FF2B5EF4-FFF2-40B4-BE49-F238E27FC236}">
                <a16:creationId xmlns:a16="http://schemas.microsoft.com/office/drawing/2014/main" xmlns=""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52C78FC-44EE-4577-85E7-C84FE3361620}"/>
              </a:ext>
            </a:extLst>
          </p:cNvPr>
          <p:cNvSpPr>
            <a:spLocks noGrp="1"/>
          </p:cNvSpPr>
          <p:nvPr>
            <p:ph type="dt" sz="half" idx="10"/>
          </p:nvPr>
        </p:nvSpPr>
        <p:spPr/>
        <p:txBody>
          <a:bodyPr/>
          <a:lstStyle/>
          <a:p>
            <a:fld id="{C678801E-C1A2-4C46-B404-CC030D4B77C7}" type="datetime1">
              <a:rPr lang="en-US" smtClean="0"/>
              <a:pPr/>
              <a:t>21-Apr-24</a:t>
            </a:fld>
            <a:endParaRPr lang="en-US"/>
          </a:p>
        </p:txBody>
      </p:sp>
      <p:sp>
        <p:nvSpPr>
          <p:cNvPr id="6" name="Footer Placeholder 5">
            <a:extLst>
              <a:ext uri="{FF2B5EF4-FFF2-40B4-BE49-F238E27FC236}">
                <a16:creationId xmlns:a16="http://schemas.microsoft.com/office/drawing/2014/main" xmlns=""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21-Apr-24</a:t>
            </a:fld>
            <a:endParaRPr lang="en-US"/>
          </a:p>
        </p:txBody>
      </p:sp>
      <p:sp>
        <p:nvSpPr>
          <p:cNvPr id="5" name="Footer Placeholder 4">
            <a:extLst>
              <a:ext uri="{FF2B5EF4-FFF2-40B4-BE49-F238E27FC236}">
                <a16:creationId xmlns:a16="http://schemas.microsoft.com/office/drawing/2014/main" xmlns=""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xmlns=""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xmlns=""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xmlns="" id="{DD5ED4C6-E73E-CA51-07C0-79D3AF0093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xmlns="" id="{2E144495-634A-C809-8CA1-F49D84D290E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xmlns="" id="{86521D76-69DF-C62E-9B6E-C1301F378A5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xmlns="" id="{C9F26E82-82DE-EE39-DD5A-6EF886B7DE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hafeeq2003/MohamedShafeeq-810021114047.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Mohamed </a:t>
            </a:r>
            <a:r>
              <a:rPr lang="en-GB" sz="2000" b="1" dirty="0" err="1">
                <a:solidFill>
                  <a:schemeClr val="accent1">
                    <a:lumMod val="75000"/>
                  </a:schemeClr>
                </a:solidFill>
                <a:latin typeface="Arial" pitchFamily="34" charset="0"/>
                <a:cs typeface="Arial" pitchFamily="34" charset="0"/>
              </a:rPr>
              <a:t>Shafeeq</a:t>
            </a:r>
            <a:r>
              <a:rPr lang="en-IN" sz="2000" b="1" dirty="0">
                <a:solidFill>
                  <a:schemeClr val="accent1">
                    <a:lumMod val="75000"/>
                  </a:schemeClr>
                </a:solidFill>
                <a:latin typeface="Arial" pitchFamily="34" charset="0"/>
                <a:cs typeface="Arial" pitchFamily="34" charset="0"/>
              </a:rPr>
              <a:t> </a:t>
            </a:r>
            <a:r>
              <a:rPr lang="en-GB" sz="2000" b="1" dirty="0">
                <a:solidFill>
                  <a:schemeClr val="accent1">
                    <a:lumMod val="75000"/>
                  </a:schemeClr>
                </a:solidFill>
                <a:latin typeface="Arial" pitchFamily="34" charset="0"/>
                <a:cs typeface="Arial" pitchFamily="34" charset="0"/>
              </a:rPr>
              <a:t>A</a:t>
            </a:r>
            <a:r>
              <a:rPr lang="en-IN" sz="2000" b="1" dirty="0">
                <a:solidFill>
                  <a:schemeClr val="accent1">
                    <a:lumMod val="75000"/>
                  </a:schemeClr>
                </a:solidFill>
                <a:latin typeface="Arial" pitchFamily="34" charset="0"/>
                <a:cs typeface="Arial" pitchFamily="34" charset="0"/>
              </a:rPr>
              <a:t>- au81002111404</a:t>
            </a:r>
            <a:r>
              <a:rPr lang="en-GB" sz="2000" b="1" dirty="0">
                <a:solidFill>
                  <a:schemeClr val="accent1">
                    <a:lumMod val="75000"/>
                  </a:schemeClr>
                </a:solidFill>
                <a:latin typeface="Arial" pitchFamily="34" charset="0"/>
                <a:cs typeface="Arial" pitchFamily="34" charset="0"/>
              </a:rPr>
              <a:t>7</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Ramar Bose Sr. AI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xmlns=""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xmlns=""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365598"/>
          </a:xfrm>
        </p:spPr>
        <p:txBody>
          <a:bodyPr>
            <a:normAutofit fontScale="85000" lnSpcReduction="1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043744"/>
          </a:xfrm>
        </p:spPr>
        <p:txBody>
          <a:bodyPr>
            <a:normAutofit fontScale="625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xmlns="" id="{274BA4BA-49EB-73A8-5C58-6DF5FBCEC6A5}"/>
              </a:ext>
            </a:extLst>
          </p:cNvPr>
          <p:cNvSpPr>
            <a:spLocks noGrp="1"/>
          </p:cNvSpPr>
          <p:nvPr>
            <p:ph type="subTitle" idx="1"/>
          </p:nvPr>
        </p:nvSpPr>
        <p:spPr>
          <a:xfrm>
            <a:off x="519659" y="2127277"/>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xmlns="" id="{FF2C2025-2150-EF7F-BD46-30F79554DD93}"/>
              </a:ext>
            </a:extLst>
          </p:cNvPr>
          <p:cNvSpPr txBox="1"/>
          <p:nvPr/>
        </p:nvSpPr>
        <p:spPr>
          <a:xfrm>
            <a:off x="3297677" y="2587557"/>
            <a:ext cx="6785042" cy="646331"/>
          </a:xfrm>
          <a:prstGeom prst="rect">
            <a:avLst/>
          </a:prstGeom>
          <a:noFill/>
        </p:spPr>
        <p:txBody>
          <a:bodyPr wrap="square">
            <a:spAutoFit/>
          </a:bodyPr>
          <a:lstStyle/>
          <a:p>
            <a:r>
              <a:rPr lang="en-IN" dirty="0" smtClean="0">
                <a:hlinkClick r:id="rId2"/>
              </a:rPr>
              <a:t>https://github.com/Shafeeq2003/MohamedShafeeq-810021114047.git</a:t>
            </a:r>
            <a:endParaRPr lang="en-IN" dirty="0"/>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xmlns=""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xmlns="" id="{69D017B4-0F1E-34FB-29CD-34BA0E19087D}"/>
              </a:ext>
            </a:extLst>
          </p:cNvPr>
          <p:cNvSpPr txBox="1"/>
          <p:nvPr/>
        </p:nvSpPr>
        <p:spPr>
          <a:xfrm>
            <a:off x="1613944" y="5783704"/>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Mohamed </a:t>
            </a:r>
            <a:r>
              <a:rPr lang="en-GB" sz="2000" b="1" dirty="0" err="1">
                <a:solidFill>
                  <a:schemeClr val="accent1">
                    <a:lumMod val="75000"/>
                  </a:schemeClr>
                </a:solidFill>
                <a:latin typeface="Arial" pitchFamily="34" charset="0"/>
                <a:cs typeface="Arial" pitchFamily="34" charset="0"/>
              </a:rPr>
              <a:t>Shafeeq</a:t>
            </a:r>
            <a:r>
              <a:rPr lang="en-GB" sz="2000" b="1" dirty="0">
                <a:solidFill>
                  <a:schemeClr val="accent1">
                    <a:lumMod val="75000"/>
                  </a:schemeClr>
                </a:solidFill>
                <a:latin typeface="Arial" pitchFamily="34" charset="0"/>
                <a:cs typeface="Arial" pitchFamily="34" charset="0"/>
              </a:rPr>
              <a:t> A</a:t>
            </a:r>
            <a:r>
              <a:rPr lang="en-IN" sz="2000" b="1" dirty="0">
                <a:solidFill>
                  <a:schemeClr val="accent1">
                    <a:lumMod val="75000"/>
                  </a:schemeClr>
                </a:solidFill>
                <a:latin typeface="Arial" pitchFamily="34" charset="0"/>
                <a:cs typeface="Arial" pitchFamily="34" charset="0"/>
              </a:rPr>
              <a:t>- au81002111404</a:t>
            </a:r>
            <a:r>
              <a:rPr lang="en-GB" sz="2000" b="1" dirty="0">
                <a:solidFill>
                  <a:schemeClr val="accent1">
                    <a:lumMod val="75000"/>
                  </a:schemeClr>
                </a:solidFill>
                <a:latin typeface="Arial" pitchFamily="34" charset="0"/>
                <a:cs typeface="Arial" pitchFamily="34" charset="0"/>
              </a:rPr>
              <a:t>7</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pic>
        <p:nvPicPr>
          <p:cNvPr id="7" name="1000005450.mp4">
            <a:hlinkClick r:id="" action="ppaction://media"/>
            <a:extLst>
              <a:ext uri="{FF2B5EF4-FFF2-40B4-BE49-F238E27FC236}">
                <a16:creationId xmlns:a16="http://schemas.microsoft.com/office/drawing/2014/main" xmlns="" id="{9BC9968C-40DF-2032-74EC-E54D7CA10D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2147" y="1844381"/>
            <a:ext cx="8357582" cy="3852323"/>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xmlns="" id="{94DA3713-F268-A917-D3B2-A7DE94A30A9F}"/>
              </a:ext>
            </a:extLst>
          </p:cNvPr>
          <p:cNvSpPr>
            <a:spLocks noGrp="1"/>
          </p:cNvSpPr>
          <p:nvPr>
            <p:ph type="subTitle" idx="1"/>
          </p:nvPr>
        </p:nvSpPr>
        <p:spPr>
          <a:xfrm>
            <a:off x="614597" y="2110153"/>
            <a:ext cx="10824741" cy="3784344"/>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a:t>
            </a:r>
          </a:p>
        </p:txBody>
      </p:sp>
      <p:sp>
        <p:nvSpPr>
          <p:cNvPr id="4" name="Footer Placeholder 3">
            <a:extLst>
              <a:ext uri="{FF2B5EF4-FFF2-40B4-BE49-F238E27FC236}">
                <a16:creationId xmlns:a16="http://schemas.microsoft.com/office/drawing/2014/main" xmlns=""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xmlns="" id="{939C5A78-F371-C081-51F3-A07044D21C61}"/>
              </a:ext>
            </a:extLst>
          </p:cNvPr>
          <p:cNvSpPr>
            <a:spLocks noGrp="1"/>
          </p:cNvSpPr>
          <p:nvPr>
            <p:ph type="subTitle" idx="1"/>
          </p:nvPr>
        </p:nvSpPr>
        <p:spPr>
          <a:xfrm>
            <a:off x="614597" y="2110153"/>
            <a:ext cx="11152682" cy="3913009"/>
          </a:xfrm>
        </p:spPr>
        <p:txBody>
          <a:bodyPr>
            <a:normAutofit fontScale="92500" lnSpcReduction="1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415</Words>
  <Application>Microsoft Office PowerPoint</Application>
  <PresentationFormat>Custom</PresentationFormat>
  <Paragraphs>57</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SHAFI</cp:lastModifiedBy>
  <cp:revision>94</cp:revision>
  <dcterms:created xsi:type="dcterms:W3CDTF">2021-04-26T07:43:48Z</dcterms:created>
  <dcterms:modified xsi:type="dcterms:W3CDTF">2024-04-21T16:01:56Z</dcterms:modified>
</cp:coreProperties>
</file>